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4"/>
    <p:restoredTop sz="94658"/>
  </p:normalViewPr>
  <p:slideViewPr>
    <p:cSldViewPr snapToGrid="0">
      <p:cViewPr varScale="1">
        <p:scale>
          <a:sx n="88" d="100"/>
          <a:sy n="88" d="100"/>
        </p:scale>
        <p:origin x="21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17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1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7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7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2/10/25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2/10/25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2/10/25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4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2/10/25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0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2/10/25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2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white rectangular frame with a red and black border&#10;&#10;AI-generated content may be incorrect.">
            <a:extLst>
              <a:ext uri="{FF2B5EF4-FFF2-40B4-BE49-F238E27FC236}">
                <a16:creationId xmlns:a16="http://schemas.microsoft.com/office/drawing/2014/main" id="{718346A5-DEEC-0137-48C9-1596E7FBFB6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121920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19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background with red and black lines&#10;&#10;AI-generated content may be incorrect.">
            <a:extLst>
              <a:ext uri="{FF2B5EF4-FFF2-40B4-BE49-F238E27FC236}">
                <a16:creationId xmlns:a16="http://schemas.microsoft.com/office/drawing/2014/main" id="{2CB70C19-B8BF-D68A-30F5-F08E65A58AC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121920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93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red paper with a white background&#10;&#10;AI-generated content may be incorrect.">
            <a:extLst>
              <a:ext uri="{FF2B5EF4-FFF2-40B4-BE49-F238E27FC236}">
                <a16:creationId xmlns:a16="http://schemas.microsoft.com/office/drawing/2014/main" id="{6DCFD998-0FC0-F4E7-05FD-D9B613399C2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121920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5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A4FDDF-F59C-428B-8603-3A86D7593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 shot of a logo&#10;&#10;AI-generated content may be incorrect.">
            <a:extLst>
              <a:ext uri="{FF2B5EF4-FFF2-40B4-BE49-F238E27FC236}">
                <a16:creationId xmlns:a16="http://schemas.microsoft.com/office/drawing/2014/main" id="{1C087442-0DC9-AD32-8065-494B796B18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12192000" cy="685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048806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97EA077E5C44E91DF5A6288F322E6" ma:contentTypeVersion="18" ma:contentTypeDescription="Create a new document." ma:contentTypeScope="" ma:versionID="1964ebdd7641092a160d43cf8f24afc1">
  <xsd:schema xmlns:xsd="http://www.w3.org/2001/XMLSchema" xmlns:xs="http://www.w3.org/2001/XMLSchema" xmlns:p="http://schemas.microsoft.com/office/2006/metadata/properties" xmlns:ns2="b3b3577e-41bb-4409-b75d-f4ad2f1dc23a" xmlns:ns3="8ce08c4f-ccd3-4781-9c63-a3d9d4b4cf5d" targetNamespace="http://schemas.microsoft.com/office/2006/metadata/properties" ma:root="true" ma:fieldsID="57876055b30be64a069e4f60a42d9e74" ns2:_="" ns3:_="">
    <xsd:import namespace="b3b3577e-41bb-4409-b75d-f4ad2f1dc23a"/>
    <xsd:import namespace="8ce08c4f-ccd3-4781-9c63-a3d9d4b4cf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3577e-41bb-4409-b75d-f4ad2f1d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1dced58-e0b4-42b2-b81d-05092f917f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08c4f-ccd3-4781-9c63-a3d9d4b4cf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a3723e-eca3-4d40-a223-000fe0692d02}" ma:internalName="TaxCatchAll" ma:showField="CatchAllData" ma:web="8ce08c4f-ccd3-4781-9c63-a3d9d4b4cf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3b3577e-41bb-4409-b75d-f4ad2f1dc23a">
      <Terms xmlns="http://schemas.microsoft.com/office/infopath/2007/PartnerControls"/>
    </lcf76f155ced4ddcb4097134ff3c332f>
    <TaxCatchAll xmlns="8ce08c4f-ccd3-4781-9c63-a3d9d4b4cf5d" xsi:nil="true"/>
  </documentManagement>
</p:properties>
</file>

<file path=customXml/itemProps1.xml><?xml version="1.0" encoding="utf-8"?>
<ds:datastoreItem xmlns:ds="http://schemas.openxmlformats.org/officeDocument/2006/customXml" ds:itemID="{37DB815E-60D6-49C2-8996-210468017561}"/>
</file>

<file path=customXml/itemProps2.xml><?xml version="1.0" encoding="utf-8"?>
<ds:datastoreItem xmlns:ds="http://schemas.openxmlformats.org/officeDocument/2006/customXml" ds:itemID="{E8B795A8-7763-490C-BA8E-B9B9EA631C3E}"/>
</file>

<file path=customXml/itemProps3.xml><?xml version="1.0" encoding="utf-8"?>
<ds:datastoreItem xmlns:ds="http://schemas.openxmlformats.org/officeDocument/2006/customXml" ds:itemID="{CFC56F12-2D25-4F6C-AD82-B9518A07A23F}"/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Grandview Display</vt:lpstr>
      <vt:lpstr>DashVTI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Burke, Matthew Aloysius - (matthewaburke)</dc:creator>
  <cp:lastModifiedBy>Burke, Matthew Aloysius - (matthewaburke)</cp:lastModifiedBy>
  <cp:revision>3</cp:revision>
  <dcterms:created xsi:type="dcterms:W3CDTF">2025-02-06T18:15:25Z</dcterms:created>
  <dcterms:modified xsi:type="dcterms:W3CDTF">2025-02-10T19:50:23Z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0x01010090497EA077E5C44E91DF5A6288F322E6</vt:lpwstr>
  </property>
</Properties>
</file>