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0" r:id="rId2"/>
    <p:sldId id="257" r:id="rId3"/>
    <p:sldId id="256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84"/>
    <p:restoredTop sz="94658"/>
  </p:normalViewPr>
  <p:slideViewPr>
    <p:cSldViewPr snapToGrid="0">
      <p:cViewPr varScale="1">
        <p:scale>
          <a:sx n="88" d="100"/>
          <a:sy n="88" d="100"/>
        </p:scale>
        <p:origin x="216" y="8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5610A-17B4-4656-93CF-E1D9982860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0080" y="1371599"/>
            <a:ext cx="6675120" cy="2951825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51C80B-DFD6-415B-BA5B-E56E510CD1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0080" y="4584879"/>
            <a:ext cx="6675120" cy="1287887"/>
          </a:xfrm>
        </p:spPr>
        <p:txBody>
          <a:bodyPr anchor="b">
            <a:normAutofit/>
          </a:bodyPr>
          <a:lstStyle>
            <a:lvl1pPr marL="0" indent="0" algn="l">
              <a:lnSpc>
                <a:spcPct val="130000"/>
              </a:lnSpc>
              <a:buNone/>
              <a:defRPr sz="18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2065B-06FF-4991-9F8A-4BE25457B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4479B-705B-4489-957E-7E8A228BDFA0}" type="datetime1">
              <a:rPr lang="en-US" smtClean="0"/>
              <a:t>2/10/25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DF2FA-C604-45D8-A633-11D3742EC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EE5DA9-2D04-4850-AB9F-BD3538165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14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E4BB7-3F30-4C31-9BB2-8EC24FC0A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CF4134-70F5-4EE6-88BE-49D129630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9EABC7-C044-44DE-B303-55A0581DA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66AD-7C08-490A-ADA4-B47E10FB2407}" type="datetime1">
              <a:rPr lang="en-US" smtClean="0"/>
              <a:t>2/10/25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A63E1-5BC5-402E-9916-BAB84BCF0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EF915-AF64-4ECC-8B1A-B7E6A89B7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12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1CB3635-47E1-90D8-B693-DA85A66B383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B09414-2AA1-4D8E-A00A-C092FBC92D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09219" y="640079"/>
            <a:ext cx="1811773" cy="553688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2C3A78-37C5-46D0-9DF4-CB78AF883C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40080" y="640080"/>
            <a:ext cx="8412422" cy="553688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D8705E-925D-4F57-8268-107CE3CF4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95027-4255-49E7-9841-CD21BCC99996}" type="datetime1">
              <a:rPr lang="en-US" smtClean="0"/>
              <a:t>2/10/25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FE207E-070D-4EC8-A44C-21F1815FD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5D01D1-C266-4161-A820-C084B9801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230604F-219C-2DEE-830E-27274CC2FE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rot="5400000">
            <a:off x="10872154" y="1192438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5172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8B246-6A68-46BE-9DBD-614FA8CF4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47706-8D18-4093-A7C1-F30D7543CE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7C8FC-AAEA-4AB6-9DB5-2503F58F0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9F774-3FA6-43B8-9241-99959C8FD463}" type="datetime1">
              <a:rPr lang="en-US" smtClean="0"/>
              <a:t>2/10/25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B1616B-3F08-4869-A522-773C38940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030CE6-9124-4B3A-A912-AE16B5C34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318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1BB59B6-79B9-97F5-AC3B-DF65899D39D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C78885-57B2-4930-BD7D-CBF916EDF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91366"/>
            <a:ext cx="9214884" cy="3159974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E495E4-2F8B-4CC7-88AC-A312067E60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80" y="5018567"/>
            <a:ext cx="7907079" cy="1073889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585CC9-BAD3-4807-90BB-97DA2D6A6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04452-5DCC-4FE2-A5C9-8A5EF6714D65}" type="datetime1">
              <a:rPr lang="en-US" smtClean="0"/>
              <a:t>2/10/25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08CEF-165F-4D7E-9666-5CD0156B4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0EBC3D-3277-4D34-9F67-71040C21E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F05EAE5-4812-F718-6D75-9627884180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16281" y="4715234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7705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477A4-4D01-45B6-9563-0BF13BA72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17E00-96AC-45F0-82B2-9F601E9B93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0080" y="2633472"/>
            <a:ext cx="5212080" cy="35661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BA30CD-95C0-427B-A571-A7D8A53278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8928" y="2633472"/>
            <a:ext cx="5212080" cy="35661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F67CAC-53E4-44AF-BEAC-8FFB96F05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9ABC2-0180-4F3A-A895-A85BC724D472}" type="datetime1">
              <a:rPr lang="en-US" smtClean="0"/>
              <a:t>2/10/25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3D9F3A-E7F0-45E7-AFA8-0D4A669EC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5F008B-58BB-45FF-923F-5909DAB49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678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7B549-9E51-42E0-992A-73E775957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1371599"/>
            <a:ext cx="10890929" cy="93975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A5FDC-7C4B-45FB-8462-E2CE79919F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79" y="2311352"/>
            <a:ext cx="5212080" cy="695373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D8B686-2E92-45B9-A3D7-9DCAA0C50B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0079" y="3006725"/>
            <a:ext cx="5212080" cy="31912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ADB526-4A44-47B6-8D14-93202E590A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18928" y="2311352"/>
            <a:ext cx="5212080" cy="695373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4177CA-5C13-4311-BFD3-B98FBD942D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18928" y="3006725"/>
            <a:ext cx="5212080" cy="31912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EA255A-4CB5-40CA-B756-1AA5E27C2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EA9BA-4E8F-439E-BEA4-91FBA01E3F5F}" type="datetime1">
              <a:rPr lang="en-US" smtClean="0"/>
              <a:t>2/10/25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3072C4-10F1-49B8-B0BF-69204EDDC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5ACC97-44C1-4887-909B-E6732D3C1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173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7D313-943A-47E0-8A7A-DFFBCC297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AC25A7-81C8-4AA1-AD9F-C78A451FD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BF18-0007-481C-AA29-413124BC3EE7}" type="datetime1">
              <a:rPr lang="en-US" smtClean="0"/>
              <a:t>2/10/25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F54740-6022-46B2-9C55-B60E96516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9497C9-6B5E-46D6-8FE9-0A5E0CF7F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86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4">
            <a:extLst>
              <a:ext uri="{FF2B5EF4-FFF2-40B4-BE49-F238E27FC236}">
                <a16:creationId xmlns:a16="http://schemas.microsoft.com/office/drawing/2014/main" id="{149F9F0F-FB8C-5565-247C-BDCC156B5CA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740D3C-270A-401A-810C-2F86BBBB8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E9870-3748-43AD-B547-02A075CB4A1D}" type="datetime1">
              <a:rPr lang="en-US" smtClean="0"/>
              <a:t>2/10/25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CBE9F8-1765-4F36-A4DE-1DB136025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90CF9E-A6C6-4873-ADBE-7A2939319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16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8CDF8-00AD-4441-A6D5-9D7A659EB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371600"/>
            <a:ext cx="3859397" cy="1451723"/>
          </a:xfrm>
        </p:spPr>
        <p:txBody>
          <a:bodyPr anchor="t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330AF-CB7E-420A-AE8A-E02E90325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6519" y="1031001"/>
            <a:ext cx="6594490" cy="51663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3257AD-2422-4CDA-9C55-700F4B5BF2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0080" y="2972168"/>
            <a:ext cx="3859397" cy="322682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1B7454-C1CC-46F2-A6FB-1FE786C48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7897-33C5-4F1A-9307-D068E37F3DC7}" type="datetime1">
              <a:rPr lang="en-US" smtClean="0"/>
              <a:t>2/10/25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077DBE-6CC7-421B-AB5E-341E20BD9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6EAB8F-7526-4CDB-B782-FAD8B3E70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147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1647F-5A61-44C9-81DC-331C9AE5D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371600"/>
            <a:ext cx="3859397" cy="1451723"/>
          </a:xfrm>
        </p:spPr>
        <p:txBody>
          <a:bodyPr anchor="t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627A0F-F1B8-49BE-A0FF-7FE16E3BDC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37760" y="1033271"/>
            <a:ext cx="6592824" cy="516636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6D1BD6-1519-4431-9FAF-7D4F412997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0080" y="2972167"/>
            <a:ext cx="3859397" cy="32268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A587A0-353B-42C2-BA96-B1ADEDF64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171BA-CC09-47C8-A6DF-F5C5CB59CEEC}" type="datetime1">
              <a:rPr lang="en-US" smtClean="0"/>
              <a:t>2/10/25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D5A88E-3957-4B76-B1BE-416402921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F7C5FD-E56A-4C66-8F23-087F95A2F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300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B4E786-7636-4278-8595-D365D28A7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1371601"/>
            <a:ext cx="10890929" cy="109728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740849-7059-4C70-992B-5304D2EE9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80" y="2633472"/>
            <a:ext cx="10890928" cy="3566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FEBF6-CEA6-4332-87B3-697807571C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4008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fld id="{7DA38F49-B3E2-4BF0-BEC7-C30D34ABBB8D}" type="datetime1">
              <a:rPr lang="en-US" smtClean="0"/>
              <a:t>2/10/25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BAF94-621C-43E1-BA0C-410A689903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67622" y="6356350"/>
            <a:ext cx="4040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D19E5-9E16-48C9-AAE2-0C70679A8D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7995" y="6356350"/>
            <a:ext cx="7230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18E06E4-607B-144B-382B-AD3D06B1EE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13232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7227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87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3776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51560" indent="-28575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BA4FDDF-F59C-428B-8603-3A86D75931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A white rectangular frame with a red and black border&#10;&#10;AI-generated content may be incorrect.">
            <a:extLst>
              <a:ext uri="{FF2B5EF4-FFF2-40B4-BE49-F238E27FC236}">
                <a16:creationId xmlns:a16="http://schemas.microsoft.com/office/drawing/2014/main" id="{718346A5-DEEC-0137-48C9-1596E7FBFB6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" y="1"/>
            <a:ext cx="12192000" cy="6857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6198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ABA4FDDF-F59C-428B-8603-3A86D75931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white background with red and black lines&#10;&#10;AI-generated content may be incorrect.">
            <a:extLst>
              <a:ext uri="{FF2B5EF4-FFF2-40B4-BE49-F238E27FC236}">
                <a16:creationId xmlns:a16="http://schemas.microsoft.com/office/drawing/2014/main" id="{2CB70C19-B8BF-D68A-30F5-F08E65A58AC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" y="1"/>
            <a:ext cx="12192000" cy="6857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3932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ABA4FDDF-F59C-428B-8603-3A86D75931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A red paper with a white background&#10;&#10;AI-generated content may be incorrect.">
            <a:extLst>
              <a:ext uri="{FF2B5EF4-FFF2-40B4-BE49-F238E27FC236}">
                <a16:creationId xmlns:a16="http://schemas.microsoft.com/office/drawing/2014/main" id="{6DCFD998-0FC0-F4E7-05FD-D9B613399C2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" y="1"/>
            <a:ext cx="12192000" cy="6857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3152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BA4FDDF-F59C-428B-8603-3A86D75931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screen shot of a logo&#10;&#10;AI-generated content may be incorrect.">
            <a:extLst>
              <a:ext uri="{FF2B5EF4-FFF2-40B4-BE49-F238E27FC236}">
                <a16:creationId xmlns:a16="http://schemas.microsoft.com/office/drawing/2014/main" id="{1C087442-0DC9-AD32-8065-494B796B18F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" y="1"/>
            <a:ext cx="12192000" cy="6857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9048806"/>
      </p:ext>
    </p:extLst>
  </p:cSld>
  <p:clrMapOvr>
    <a:masterClrMapping/>
  </p:clrMapOvr>
</p:sld>
</file>

<file path=ppt/theme/theme1.xml><?xml version="1.0" encoding="utf-8"?>
<a:theme xmlns:a="http://schemas.openxmlformats.org/drawingml/2006/main" name="DashVTI">
  <a:themeElements>
    <a:clrScheme name="Custom 6">
      <a:dk1>
        <a:sysClr val="windowText" lastClr="000000"/>
      </a:dk1>
      <a:lt1>
        <a:sysClr val="window" lastClr="FFFFFF"/>
      </a:lt1>
      <a:dk2>
        <a:srgbClr val="0D1C3B"/>
      </a:dk2>
      <a:lt2>
        <a:srgbClr val="F5F2F9"/>
      </a:lt2>
      <a:accent1>
        <a:srgbClr val="1973EB"/>
      </a:accent1>
      <a:accent2>
        <a:srgbClr val="25C8A2"/>
      </a:accent2>
      <a:accent3>
        <a:srgbClr val="BF8ED1"/>
      </a:accent3>
      <a:accent4>
        <a:srgbClr val="FE733C"/>
      </a:accent4>
      <a:accent5>
        <a:srgbClr val="FE5A5A"/>
      </a:accent5>
      <a:accent6>
        <a:srgbClr val="1AC16E"/>
      </a:accent6>
      <a:hlink>
        <a:srgbClr val="1AC16E"/>
      </a:hlink>
      <a:folHlink>
        <a:srgbClr val="00B0F0"/>
      </a:folHlink>
    </a:clrScheme>
    <a:fontScheme name="grandview display">
      <a:majorFont>
        <a:latin typeface="Grandview Display"/>
        <a:ea typeface=""/>
        <a:cs typeface=""/>
      </a:majorFont>
      <a:minorFont>
        <a:latin typeface="Grandview Display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shVTI" id="{0A75137F-CDEB-4E94-A788-9D255EBE1B91}" vid="{DE9A6A09-5855-45A3-8E99-4290ED24057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0497EA077E5C44E91DF5A6288F322E6" ma:contentTypeVersion="18" ma:contentTypeDescription="Create a new document." ma:contentTypeScope="" ma:versionID="1964ebdd7641092a160d43cf8f24afc1">
  <xsd:schema xmlns:xsd="http://www.w3.org/2001/XMLSchema" xmlns:xs="http://www.w3.org/2001/XMLSchema" xmlns:p="http://schemas.microsoft.com/office/2006/metadata/properties" xmlns:ns2="b3b3577e-41bb-4409-b75d-f4ad2f1dc23a" xmlns:ns3="8ce08c4f-ccd3-4781-9c63-a3d9d4b4cf5d" targetNamespace="http://schemas.microsoft.com/office/2006/metadata/properties" ma:root="true" ma:fieldsID="57876055b30be64a069e4f60a42d9e74" ns2:_="" ns3:_="">
    <xsd:import namespace="b3b3577e-41bb-4409-b75d-f4ad2f1dc23a"/>
    <xsd:import namespace="8ce08c4f-ccd3-4781-9c63-a3d9d4b4cf5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b3577e-41bb-4409-b75d-f4ad2f1dc23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a1dced58-e0b4-42b2-b81d-05092f917ff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e08c4f-ccd3-4781-9c63-a3d9d4b4cf5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a7a3723e-eca3-4d40-a223-000fe0692d02}" ma:internalName="TaxCatchAll" ma:showField="CatchAllData" ma:web="8ce08c4f-ccd3-4781-9c63-a3d9d4b4cf5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3b3577e-41bb-4409-b75d-f4ad2f1dc23a">
      <Terms xmlns="http://schemas.microsoft.com/office/infopath/2007/PartnerControls"/>
    </lcf76f155ced4ddcb4097134ff3c332f>
    <TaxCatchAll xmlns="8ce08c4f-ccd3-4781-9c63-a3d9d4b4cf5d" xsi:nil="true"/>
  </documentManagement>
</p:properties>
</file>

<file path=customXml/itemProps1.xml><?xml version="1.0" encoding="utf-8"?>
<ds:datastoreItem xmlns:ds="http://schemas.openxmlformats.org/officeDocument/2006/customXml" ds:itemID="{37DB815E-60D6-49C2-8996-210468017561}"/>
</file>

<file path=customXml/itemProps2.xml><?xml version="1.0" encoding="utf-8"?>
<ds:datastoreItem xmlns:ds="http://schemas.openxmlformats.org/officeDocument/2006/customXml" ds:itemID="{E8B795A8-7763-490C-BA8E-B9B9EA631C3E}"/>
</file>

<file path=customXml/itemProps3.xml><?xml version="1.0" encoding="utf-8"?>
<ds:datastoreItem xmlns:ds="http://schemas.openxmlformats.org/officeDocument/2006/customXml" ds:itemID="{CFC56F12-2D25-4F6C-AD82-B9518A07A23F}"/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0</Words>
  <Application>Microsoft Macintosh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Grandview Display</vt:lpstr>
      <vt:lpstr>DashVTI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Burke, Matthew Aloysius - (matthewaburke)</dc:creator>
  <cp:lastModifiedBy>Burke, Matthew Aloysius - (matthewaburke)</cp:lastModifiedBy>
  <cp:revision>3</cp:revision>
  <dcterms:created xsi:type="dcterms:W3CDTF">2025-02-06T18:15:25Z</dcterms:created>
  <dcterms:modified xsi:type="dcterms:W3CDTF">2025-02-10T19:50:23Z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0x01010090497EA077E5C44E91DF5A6288F322E6</vt:lpwstr>
  </property>
</Properties>
</file>